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 мая 2015 провели праймериз  по определению </a:t>
            </a:r>
            <a:r>
              <a:rPr lang="ru-RU" dirty="0" smtClean="0"/>
              <a:t>кандидатур  </a:t>
            </a:r>
            <a:r>
              <a:rPr lang="ru-RU" dirty="0" smtClean="0"/>
              <a:t>для последующего выдвижения кандидатами в депутаты Совета Петровского сельского </a:t>
            </a:r>
            <a:r>
              <a:rPr lang="ru-RU" dirty="0" smtClean="0"/>
              <a:t>поселения    </a:t>
            </a:r>
            <a:r>
              <a:rPr lang="ru-RU" dirty="0" err="1" smtClean="0"/>
              <a:t>Бугульминским</a:t>
            </a:r>
            <a:r>
              <a:rPr lang="ru-RU" dirty="0" smtClean="0"/>
              <a:t> </a:t>
            </a:r>
            <a:r>
              <a:rPr lang="ru-RU" dirty="0" smtClean="0"/>
              <a:t> местным </a:t>
            </a:r>
            <a:r>
              <a:rPr lang="ru-RU" dirty="0" smtClean="0"/>
              <a:t>отделением Всероссийской политической партии «ЕДИНАЯ РОССИЯ</a:t>
            </a:r>
            <a:r>
              <a:rPr lang="ru-RU" dirty="0" smtClean="0"/>
              <a:t>».    </a:t>
            </a:r>
            <a:endParaRPr lang="ru-RU" dirty="0"/>
          </a:p>
        </p:txBody>
      </p:sp>
      <p:pic>
        <p:nvPicPr>
          <p:cNvPr id="1026" name="Picture 2" descr="G:\DCIM\102_PANA\P102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240360" cy="2160240"/>
          </a:xfrm>
          <a:prstGeom prst="rect">
            <a:avLst/>
          </a:prstGeom>
          <a:noFill/>
        </p:spPr>
      </p:pic>
      <p:pic>
        <p:nvPicPr>
          <p:cNvPr id="1027" name="Picture 3" descr="G:\DCIM\102_PANA\P102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336369" cy="2178242"/>
          </a:xfrm>
          <a:prstGeom prst="rect">
            <a:avLst/>
          </a:prstGeom>
          <a:noFill/>
        </p:spPr>
      </p:pic>
      <p:pic>
        <p:nvPicPr>
          <p:cNvPr id="1028" name="Picture 4" descr="G:\DCIM\102_PANA\P1020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97139" cy="2622854"/>
          </a:xfrm>
          <a:prstGeom prst="rect">
            <a:avLst/>
          </a:prstGeom>
          <a:noFill/>
        </p:spPr>
      </p:pic>
      <p:pic>
        <p:nvPicPr>
          <p:cNvPr id="1029" name="Picture 5" descr="G:\DCIM\102_PANA\P1020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93305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 мая 2015 года провели референдум по вопросу введения самообложения в 2015 году в муниципальном образовании Петровское сельское поселения </a:t>
            </a:r>
            <a:r>
              <a:rPr lang="ru-RU" dirty="0" err="1" smtClean="0"/>
              <a:t>Бугульминского</a:t>
            </a:r>
            <a:r>
              <a:rPr lang="ru-RU" dirty="0" smtClean="0"/>
              <a:t> муниципального района Республики Татарстан.</a:t>
            </a:r>
            <a:endParaRPr lang="ru-RU" dirty="0"/>
          </a:p>
        </p:txBody>
      </p:sp>
      <p:pic>
        <p:nvPicPr>
          <p:cNvPr id="2050" name="Picture 2" descr="G:\DCIM\102_PANA\P1020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288" y="3623440"/>
            <a:ext cx="3389152" cy="2541864"/>
          </a:xfrm>
          <a:prstGeom prst="rect">
            <a:avLst/>
          </a:prstGeom>
          <a:noFill/>
        </p:spPr>
      </p:pic>
      <p:pic>
        <p:nvPicPr>
          <p:cNvPr id="2051" name="Picture 3" descr="G:\DCIM\102_PANA\P1020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96752"/>
            <a:ext cx="3168352" cy="2376264"/>
          </a:xfrm>
          <a:prstGeom prst="rect">
            <a:avLst/>
          </a:prstGeom>
          <a:noFill/>
        </p:spPr>
      </p:pic>
      <p:pic>
        <p:nvPicPr>
          <p:cNvPr id="2052" name="Picture 4" descr="G:\DCIM\102_PANA\P1020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963821" y="2300875"/>
            <a:ext cx="307234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31 мая 2015 года провели </a:t>
            </a:r>
            <a:r>
              <a:rPr lang="ru-RU" dirty="0" smtClean="0"/>
              <a:t>Сабантуй.</a:t>
            </a:r>
            <a:endParaRPr lang="ru-RU" dirty="0"/>
          </a:p>
        </p:txBody>
      </p:sp>
      <p:pic>
        <p:nvPicPr>
          <p:cNvPr id="3074" name="Picture 2" descr="G:\DCIM\102_PANA\P1020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3960439" cy="3600400"/>
          </a:xfrm>
          <a:prstGeom prst="rect">
            <a:avLst/>
          </a:prstGeom>
          <a:noFill/>
        </p:spPr>
      </p:pic>
      <p:pic>
        <p:nvPicPr>
          <p:cNvPr id="3075" name="Picture 3" descr="G:\DCIM\102_PANA\P1020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669" y="0"/>
            <a:ext cx="2976331" cy="2232248"/>
          </a:xfrm>
          <a:prstGeom prst="rect">
            <a:avLst/>
          </a:prstGeom>
          <a:noFill/>
        </p:spPr>
      </p:pic>
      <p:pic>
        <p:nvPicPr>
          <p:cNvPr id="3076" name="Picture 4" descr="G:\DCIM\102_PANA\P102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91619"/>
            <a:ext cx="3688508" cy="2766381"/>
          </a:xfrm>
          <a:prstGeom prst="rect">
            <a:avLst/>
          </a:prstGeom>
          <a:noFill/>
        </p:spPr>
      </p:pic>
      <p:pic>
        <p:nvPicPr>
          <p:cNvPr id="3077" name="Picture 5" descr="G:\DCIM\102_PANA\P1020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2899354" cy="2174516"/>
          </a:xfrm>
          <a:prstGeom prst="rect">
            <a:avLst/>
          </a:prstGeom>
          <a:noFill/>
        </p:spPr>
      </p:pic>
      <p:pic>
        <p:nvPicPr>
          <p:cNvPr id="3078" name="Picture 6" descr="G:\DCIM\102_PANA\P10206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204864"/>
            <a:ext cx="2627784" cy="2160240"/>
          </a:xfrm>
          <a:prstGeom prst="rect">
            <a:avLst/>
          </a:prstGeom>
          <a:noFill/>
        </p:spPr>
      </p:pic>
      <p:pic>
        <p:nvPicPr>
          <p:cNvPr id="3079" name="Picture 7" descr="G:\DCIM\102_PANA\P10206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555775" cy="1916831"/>
          </a:xfrm>
          <a:prstGeom prst="rect">
            <a:avLst/>
          </a:prstGeom>
          <a:noFill/>
        </p:spPr>
      </p:pic>
      <p:pic>
        <p:nvPicPr>
          <p:cNvPr id="3080" name="Picture 8" descr="G:\DCIM\102_PANA\P10206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077072"/>
            <a:ext cx="2304256" cy="2780928"/>
          </a:xfrm>
          <a:prstGeom prst="rect">
            <a:avLst/>
          </a:prstGeom>
          <a:noFill/>
        </p:spPr>
      </p:pic>
      <p:pic>
        <p:nvPicPr>
          <p:cNvPr id="3081" name="Picture 9" descr="G:\DCIM\102_PANA\P10206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365104"/>
            <a:ext cx="2627784" cy="2492896"/>
          </a:xfrm>
          <a:prstGeom prst="rect">
            <a:avLst/>
          </a:prstGeom>
          <a:noFill/>
        </p:spPr>
      </p:pic>
      <p:pic>
        <p:nvPicPr>
          <p:cNvPr id="3082" name="Picture 10" descr="G:\DCIM\102_PANA\P10206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77072"/>
            <a:ext cx="241176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:\DCIM\101SSCAM\S6303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93235"/>
            <a:ext cx="4427984" cy="2664765"/>
          </a:xfrm>
          <a:prstGeom prst="rect">
            <a:avLst/>
          </a:prstGeom>
          <a:noFill/>
        </p:spPr>
      </p:pic>
      <p:pic>
        <p:nvPicPr>
          <p:cNvPr id="5127" name="Picture 7" descr="G:\DCIM\101SSCAM\S6303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637" y="0"/>
            <a:ext cx="3264363" cy="4149080"/>
          </a:xfrm>
          <a:prstGeom prst="rect">
            <a:avLst/>
          </a:prstGeom>
          <a:noFill/>
        </p:spPr>
      </p:pic>
      <p:pic>
        <p:nvPicPr>
          <p:cNvPr id="5128" name="Picture 8" descr="G:\DCIM\101SSCAM\S6303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3096344" cy="4293096"/>
          </a:xfrm>
          <a:prstGeom prst="rect">
            <a:avLst/>
          </a:prstGeom>
          <a:noFill/>
        </p:spPr>
      </p:pic>
      <p:pic>
        <p:nvPicPr>
          <p:cNvPr id="5129" name="Picture 9" descr="G:\DCIM\101SSCAM\S6303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2987825" cy="2240869"/>
          </a:xfrm>
          <a:prstGeom prst="rect">
            <a:avLst/>
          </a:prstGeom>
          <a:noFill/>
        </p:spPr>
      </p:pic>
      <p:pic>
        <p:nvPicPr>
          <p:cNvPr id="5130" name="Picture 10" descr="G:\DCIM\101SSCAM\S6303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93096"/>
            <a:ext cx="4716016" cy="2564904"/>
          </a:xfrm>
          <a:prstGeom prst="rect">
            <a:avLst/>
          </a:prstGeom>
          <a:noFill/>
        </p:spPr>
      </p:pic>
      <p:pic>
        <p:nvPicPr>
          <p:cNvPr id="5131" name="Picture 11" descr="G:\DCIM\101SSCAM\S63037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04864"/>
            <a:ext cx="298782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июня 2015 года провели мероприятие к дню защиты детей «Солнышко играет с нами</a:t>
            </a:r>
            <a:r>
              <a:rPr lang="ru-RU" b="1" dirty="0" smtClean="0"/>
              <a:t>». </a:t>
            </a:r>
            <a:endParaRPr lang="ru-RU" b="1" dirty="0"/>
          </a:p>
        </p:txBody>
      </p:sp>
      <p:pic>
        <p:nvPicPr>
          <p:cNvPr id="4098" name="Picture 2" descr="G:\DCIM\102_PANA\P1020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148" y="332656"/>
            <a:ext cx="2728854" cy="1944216"/>
          </a:xfrm>
          <a:prstGeom prst="rect">
            <a:avLst/>
          </a:prstGeom>
          <a:noFill/>
        </p:spPr>
      </p:pic>
      <p:pic>
        <p:nvPicPr>
          <p:cNvPr id="4099" name="Picture 3" descr="G:\DCIM\102_PANA\P1020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016223" cy="2664296"/>
          </a:xfrm>
          <a:prstGeom prst="rect">
            <a:avLst/>
          </a:prstGeom>
          <a:noFill/>
        </p:spPr>
      </p:pic>
      <p:pic>
        <p:nvPicPr>
          <p:cNvPr id="4100" name="Picture 4" descr="G:\DCIM\102_PANA\P1020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88940"/>
            <a:ext cx="2699792" cy="1836204"/>
          </a:xfrm>
          <a:prstGeom prst="rect">
            <a:avLst/>
          </a:prstGeom>
          <a:noFill/>
        </p:spPr>
      </p:pic>
      <p:pic>
        <p:nvPicPr>
          <p:cNvPr id="4101" name="Picture 5" descr="G:\DCIM\102_PANA\P102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132856"/>
            <a:ext cx="3347864" cy="2510898"/>
          </a:xfrm>
          <a:prstGeom prst="rect">
            <a:avLst/>
          </a:prstGeom>
          <a:noFill/>
        </p:spPr>
      </p:pic>
      <p:pic>
        <p:nvPicPr>
          <p:cNvPr id="4102" name="Picture 6" descr="G:\DCIM\102_PANA\P10207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9" y="4581128"/>
            <a:ext cx="3419872" cy="2276872"/>
          </a:xfrm>
          <a:prstGeom prst="rect">
            <a:avLst/>
          </a:prstGeom>
          <a:noFill/>
        </p:spPr>
      </p:pic>
      <p:pic>
        <p:nvPicPr>
          <p:cNvPr id="4103" name="Picture 7" descr="G:\DCIM\102_PANA\P10207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708920"/>
            <a:ext cx="3096344" cy="1837264"/>
          </a:xfrm>
          <a:prstGeom prst="rect">
            <a:avLst/>
          </a:prstGeom>
          <a:noFill/>
        </p:spPr>
      </p:pic>
      <p:pic>
        <p:nvPicPr>
          <p:cNvPr id="4104" name="Picture 8" descr="G:\DCIM\102_PANA\P10207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8299" y="4581128"/>
            <a:ext cx="3035829" cy="2276872"/>
          </a:xfrm>
          <a:prstGeom prst="rect">
            <a:avLst/>
          </a:prstGeom>
          <a:noFill/>
        </p:spPr>
      </p:pic>
      <p:pic>
        <p:nvPicPr>
          <p:cNvPr id="4105" name="Picture 9" descr="G:\DCIM\102_PANA\P10207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332656"/>
            <a:ext cx="2208245" cy="2520280"/>
          </a:xfrm>
          <a:prstGeom prst="rect">
            <a:avLst/>
          </a:prstGeom>
          <a:noFill/>
        </p:spPr>
      </p:pic>
      <p:pic>
        <p:nvPicPr>
          <p:cNvPr id="4106" name="Picture 10" descr="G:\DCIM\102_PANA\P10207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32656"/>
            <a:ext cx="2976330" cy="2520280"/>
          </a:xfrm>
          <a:prstGeom prst="rect">
            <a:avLst/>
          </a:prstGeom>
          <a:noFill/>
        </p:spPr>
      </p:pic>
      <p:pic>
        <p:nvPicPr>
          <p:cNvPr id="4107" name="Picture 11" descr="G:\DCIM\102_PANA\P10207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25144"/>
            <a:ext cx="2699792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76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13</cp:revision>
  <dcterms:modified xsi:type="dcterms:W3CDTF">2015-06-03T04:49:03Z</dcterms:modified>
</cp:coreProperties>
</file>